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64" r:id="rId9"/>
    <p:sldId id="265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208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01782-92C3-4DCF-87B7-62BDF2F07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46D1D5-DEB8-4F52-9330-B05AF19E5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E175A5-CD23-4213-8F29-72181BE8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165F1-5BF3-4D65-8A2C-6A3818D9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F5E7A-60EB-469C-A85E-820AC95A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11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88E8F-15FA-48BA-9E42-EB191C7F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CC79D6-C080-4711-B829-B5B1FB14B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56429-432C-4EA2-A4F9-AD537ED9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D5C9F-507F-4E59-BE15-EA736884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F07FA-C39F-49CF-9578-220C863D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46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EE2A9-79F4-4453-A716-B2ADDF097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E0C3B7-72EB-4E75-844E-E5FA7ECBC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9C5026-7ED0-49F6-91A3-DBF6C1BD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53B9ED-A70E-42AC-94D8-86B46108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C27DC1-A722-448E-8E73-EAF5F42D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88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6014F-97CB-491E-A24F-397979A2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19FF7-852F-4029-AC0D-16E352C5A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5876E-2371-4F94-B489-CF16971A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3A7FD-F3D6-4A09-97DC-591EAC93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D9C17-3FA3-4705-ABC5-A39E35A5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68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31670-0D7D-45D0-BFD5-D365A6C5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9ECEBE-BF29-4B07-AB91-3FB20A827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4AC90-B88E-4E64-A7E1-751A448D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C759D-8081-4C68-B3D1-05A77916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351B4-A7FF-4B63-BFA2-11F1205F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B1B72-20FC-4776-88B0-23EAB9EF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4DD1A-51BF-4FEB-98CF-7ADEE190C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FFF098-62F4-4E46-A088-07E7C226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4D8D5-6854-4257-B4F7-1149032C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D4B65B-BA06-49FB-9BC6-C7E2E7B3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C8009-B873-4320-9571-E1B6F8F4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9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F79B6-7BEB-4F55-AD43-83A15A875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621A8-775B-4E32-A757-6FE6CA829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71C984-9ABA-47FE-9352-3065EE401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EF3B1D-2367-45FD-8FA1-53796F22F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2DE12F-DC65-4B3E-B24D-2CA20396D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924547-A541-40BB-B83C-B8BEDE1A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094359-9D84-4280-8BA4-A71F449C1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B9DC0A-44EB-4DA2-99FD-4F710E41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0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BEF12-6DE8-4E7A-8FDF-6AF9CD21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2ED1CC-59CD-43EF-9885-D46937A5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7F46C5-DD20-43F9-89F9-CA2F76236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9DD635-9674-4CEE-8D3A-B50F635A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7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886B64-7C2F-48B1-BFC9-68930A99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6513AC-2B55-4D3E-9138-3D80888C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3747E-2927-4ADB-ADE8-6B10630B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74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D1CB6-19E4-46DD-8210-720EA82C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CFD50-608C-42F4-B0CA-DD1EB040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7ED1E2-2713-4905-9C6A-F3D8D34F2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9312C1-7181-46A9-AA82-E86FFFB1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FDA100-0E07-4DB1-8CAD-BE83DB4B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A9D97-168C-4033-8101-70629C5F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8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D65DE-8EA2-4374-A972-99ECB879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B8F41C-CC5A-4B2B-904D-B78B557D4D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357C9-2D04-4BB0-8CA7-F8B77AEC9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DC9313-412E-4EC8-86E9-117AB308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A0D6D-E399-4ECE-9A62-DA2AA9F0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C097C-3D01-4FDE-99EC-75480751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286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225884-76C5-446C-87E2-5DDA92ECF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86EF7A-F8D7-43AD-A60F-9A702EACF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4BEDC-07D5-4282-9679-A6E259251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A4077-BD3E-4A04-806B-3BACB8BD9767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C575B-AFD7-482D-A1CB-7236B7795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D99ACB-4191-4CA8-855B-B27893919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2D6F-524E-48D3-99A2-FF519BB275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4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460A7A-954E-4BE7-91BE-22EE5814F9B6}"/>
              </a:ext>
            </a:extLst>
          </p:cNvPr>
          <p:cNvSpPr txBox="1"/>
          <p:nvPr/>
        </p:nvSpPr>
        <p:spPr>
          <a:xfrm>
            <a:off x="4016490" y="5538959"/>
            <a:ext cx="418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rgbClr val="FA8541"/>
                </a:solidFill>
              </a:rPr>
              <a:t>SMARCLE SPARKLE SPARCLE</a:t>
            </a:r>
            <a:endParaRPr lang="ko-KR" altLang="en-US" sz="2800" b="1" spc="-300" dirty="0">
              <a:solidFill>
                <a:srgbClr val="FA854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14F73B-9A3E-4788-9F5C-873BD2FF1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50" y="1031278"/>
            <a:ext cx="4445899" cy="4445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2ECBF-A3AE-4BF2-A718-3CA45EB003ED}"/>
              </a:ext>
            </a:extLst>
          </p:cNvPr>
          <p:cNvSpPr txBox="1"/>
          <p:nvPr/>
        </p:nvSpPr>
        <p:spPr>
          <a:xfrm>
            <a:off x="4004562" y="5501852"/>
            <a:ext cx="418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rgbClr val="232D35"/>
                </a:solidFill>
              </a:rPr>
              <a:t>SMARCLE SPARKLE SPARCLE</a:t>
            </a:r>
            <a:endParaRPr lang="ko-KR" altLang="en-US" sz="2800" b="1" spc="-300" dirty="0">
              <a:solidFill>
                <a:srgbClr val="232D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77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A1C1D0BB-B0BB-4C43-A187-34582BF6F42F}"/>
              </a:ext>
            </a:extLst>
          </p:cNvPr>
          <p:cNvSpPr txBox="1">
            <a:spLocks/>
          </p:cNvSpPr>
          <p:nvPr/>
        </p:nvSpPr>
        <p:spPr>
          <a:xfrm>
            <a:off x="450282" y="558899"/>
            <a:ext cx="11291436" cy="408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600" b="1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강화학습 </a:t>
            </a:r>
            <a:r>
              <a:rPr lang="en-US" altLang="ko-KR" sz="3600" b="1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DQN </a:t>
            </a:r>
            <a:r>
              <a:rPr lang="ko-KR" altLang="en-US" sz="3600" b="1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그래프 </a:t>
            </a:r>
            <a:endParaRPr lang="en-US" altLang="ko-KR" sz="3600" b="1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0717C4-52C4-4C95-A890-9B116BD2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89" y="1428730"/>
            <a:ext cx="3534468" cy="4538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0B49C8-A767-4309-9143-4BA935651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83" y="1428730"/>
            <a:ext cx="3620633" cy="44928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DA0EA7-8281-4A39-89F9-B83C554E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828" y="1539221"/>
            <a:ext cx="3540890" cy="45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90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A1C1D0BB-B0BB-4C43-A187-34582BF6F42F}"/>
              </a:ext>
            </a:extLst>
          </p:cNvPr>
          <p:cNvSpPr txBox="1">
            <a:spLocks/>
          </p:cNvSpPr>
          <p:nvPr/>
        </p:nvSpPr>
        <p:spPr>
          <a:xfrm>
            <a:off x="450282" y="2722592"/>
            <a:ext cx="11291436" cy="408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8000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It’s time to </a:t>
            </a:r>
            <a:r>
              <a:rPr lang="en-US" altLang="ko-KR" sz="8000" spc="-15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sparcle</a:t>
            </a:r>
            <a:r>
              <a:rPr lang="en-US" altLang="ko-KR" sz="8000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89091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A1C1D0BB-B0BB-4C43-A187-34582BF6F42F}"/>
              </a:ext>
            </a:extLst>
          </p:cNvPr>
          <p:cNvSpPr txBox="1">
            <a:spLocks/>
          </p:cNvSpPr>
          <p:nvPr/>
        </p:nvSpPr>
        <p:spPr>
          <a:xfrm>
            <a:off x="814884" y="2878851"/>
            <a:ext cx="11291436" cy="408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80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r>
              <a:rPr lang="en-US" altLang="ko-KR" sz="80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~!!!</a:t>
            </a:r>
          </a:p>
        </p:txBody>
      </p:sp>
    </p:spTree>
    <p:extLst>
      <p:ext uri="{BB962C8B-B14F-4D97-AF65-F5344CB8AC3E}">
        <p14:creationId xmlns:p14="http://schemas.microsoft.com/office/powerpoint/2010/main" val="139621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C63FD9-E43F-433B-BB73-AAB19CA6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17" y="299386"/>
            <a:ext cx="7354165" cy="5751471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02EEE3-0162-5E15-8F44-B2CC7C289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5937" y="6168246"/>
            <a:ext cx="10580124" cy="59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플레이어와 강화학습 </a:t>
            </a:r>
            <a:r>
              <a:rPr lang="en-US" altLang="ko-KR" sz="20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</a:t>
            </a:r>
            <a:r>
              <a:rPr lang="ko-KR" altLang="en-US" sz="20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</a:t>
            </a:r>
            <a:r>
              <a:rPr lang="en-US" altLang="ko-KR" sz="20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1vs1 </a:t>
            </a:r>
            <a:r>
              <a:rPr lang="ko-KR" altLang="en-US" sz="20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레이싱 대결을 하는 구도하는 </a:t>
            </a:r>
            <a:r>
              <a:rPr lang="en-US" altLang="ko-KR" sz="20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2D</a:t>
            </a:r>
            <a:r>
              <a:rPr lang="ko-KR" altLang="en-US" sz="20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레이싱 게임을 만들었습니다</a:t>
            </a:r>
            <a:r>
              <a:rPr lang="en-US" altLang="ko-KR" sz="20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</a:t>
            </a:r>
            <a:endParaRPr lang="en-US" altLang="ko-KR" sz="1800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ctr">
              <a:buNone/>
            </a:pPr>
            <a:endParaRPr lang="en-US" altLang="ko-KR" sz="1800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ctr">
              <a:buNone/>
            </a:pPr>
            <a:endParaRPr lang="en-US" altLang="ko-KR" sz="1800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E612E660-C481-4F3F-B960-1EFE838BC6A2}"/>
              </a:ext>
            </a:extLst>
          </p:cNvPr>
          <p:cNvSpPr txBox="1">
            <a:spLocks/>
          </p:cNvSpPr>
          <p:nvPr/>
        </p:nvSpPr>
        <p:spPr>
          <a:xfrm>
            <a:off x="805938" y="6168246"/>
            <a:ext cx="10580124" cy="5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플레이어와 강화학습 </a:t>
            </a:r>
            <a:r>
              <a:rPr lang="en-US" altLang="ko-KR" sz="2000" b="1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</a:t>
            </a:r>
            <a:r>
              <a:rPr lang="ko-KR" altLang="en-US" sz="2000" b="1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</a:t>
            </a:r>
            <a:r>
              <a:rPr lang="en-US" altLang="ko-KR" sz="2000" b="1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1vs1 </a:t>
            </a:r>
            <a:r>
              <a:rPr lang="ko-KR" altLang="en-US" sz="2000" b="1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레이싱 대결을 하는 구도하는 </a:t>
            </a:r>
            <a:r>
              <a:rPr lang="en-US" altLang="ko-KR" sz="2000" b="1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2D</a:t>
            </a:r>
            <a:r>
              <a:rPr lang="ko-KR" altLang="en-US" sz="2000" b="1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레이싱 게임을 만들었습니다</a:t>
            </a:r>
            <a:r>
              <a:rPr lang="en-US" altLang="ko-KR" sz="2000" b="1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</a:t>
            </a:r>
            <a:endParaRPr lang="en-US" altLang="ko-KR" sz="1800" b="1" spc="-15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800" b="1" spc="-15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800" b="1" spc="-15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83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ABE4D80-C814-4699-9C9E-B7142085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880" y="931150"/>
            <a:ext cx="5372850" cy="3134162"/>
          </a:xfrm>
          <a:prstGeom prst="rect">
            <a:avLst/>
          </a:prstGeom>
        </p:spPr>
      </p:pic>
      <p:pic>
        <p:nvPicPr>
          <p:cNvPr id="7" name="그림 6" descr="스크린샷, 예술, 패턴, 원이(가) 표시된 사진&#10;&#10;자동 생성된 설명">
            <a:extLst>
              <a:ext uri="{FF2B5EF4-FFF2-40B4-BE49-F238E27FC236}">
                <a16:creationId xmlns:a16="http://schemas.microsoft.com/office/drawing/2014/main" id="{8735EA71-C977-4C57-BA61-D8B934A28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66" y="1089853"/>
            <a:ext cx="3797944" cy="2975459"/>
          </a:xfrm>
          <a:prstGeom prst="rect">
            <a:avLst/>
          </a:prstGeom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A1C1D0BB-B0BB-4C43-A187-34582BF6F42F}"/>
              </a:ext>
            </a:extLst>
          </p:cNvPr>
          <p:cNvSpPr txBox="1">
            <a:spLocks/>
          </p:cNvSpPr>
          <p:nvPr/>
        </p:nvSpPr>
        <p:spPr>
          <a:xfrm>
            <a:off x="2021237" y="4589362"/>
            <a:ext cx="8149525" cy="1568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카트라이더의 빌리지 손가락을 모티브로 트랙 제작</a:t>
            </a:r>
            <a:endParaRPr lang="en-US" altLang="ko-KR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충돌 및 작용 반작용 판정 존재</a:t>
            </a:r>
            <a:endParaRPr lang="en-US" altLang="ko-KR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빨간색 차 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– 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플레이어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파란색 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AI</a:t>
            </a:r>
          </a:p>
        </p:txBody>
      </p:sp>
    </p:spTree>
    <p:extLst>
      <p:ext uri="{BB962C8B-B14F-4D97-AF65-F5344CB8AC3E}">
        <p14:creationId xmlns:p14="http://schemas.microsoft.com/office/powerpoint/2010/main" val="266066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A1C1D0BB-B0BB-4C43-A187-34582BF6F42F}"/>
              </a:ext>
            </a:extLst>
          </p:cNvPr>
          <p:cNvSpPr txBox="1">
            <a:spLocks/>
          </p:cNvSpPr>
          <p:nvPr/>
        </p:nvSpPr>
        <p:spPr>
          <a:xfrm>
            <a:off x="2021237" y="3987592"/>
            <a:ext cx="8149525" cy="1591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랜덤 생성되는 </a:t>
            </a:r>
            <a:r>
              <a:rPr lang="ko-KR" altLang="en-US" b="1" spc="-15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감가속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(30%)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발판</a:t>
            </a:r>
            <a:endParaRPr lang="en-US" altLang="ko-KR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바퀴 돌아 결승선 도착으로 승리</a:t>
            </a:r>
            <a:endParaRPr lang="en-US" altLang="ko-KR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누가 이겼는지도 나옵니다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1E6A1-7740-491D-A550-489B0107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75" y="1334861"/>
            <a:ext cx="989263" cy="2046756"/>
          </a:xfrm>
          <a:prstGeom prst="rect">
            <a:avLst/>
          </a:prstGeom>
        </p:spPr>
      </p:pic>
      <p:pic>
        <p:nvPicPr>
          <p:cNvPr id="9" name="그림 8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5EC88563-20C5-427D-A69D-82A74BAA7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38" y="1459377"/>
            <a:ext cx="2309764" cy="1706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777187-34BA-4594-B53F-D5C0BB30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126" y="1334861"/>
            <a:ext cx="989265" cy="1978533"/>
          </a:xfrm>
          <a:prstGeom prst="rect">
            <a:avLst/>
          </a:prstGeom>
        </p:spPr>
      </p:pic>
      <p:pic>
        <p:nvPicPr>
          <p:cNvPr id="11" name="그림 10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BF1083E6-938C-405D-A19E-C316953CC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42" y="1442742"/>
            <a:ext cx="2309764" cy="16895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E54335-6ABB-4409-8F30-9911612A5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82" y="2058980"/>
            <a:ext cx="2364245" cy="4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9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9E9FB5-6580-4486-BEDB-45FFBCB0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03" y="526201"/>
            <a:ext cx="5150109" cy="5830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5F620F-C18D-4684-9C4E-5B790608D683}"/>
              </a:ext>
            </a:extLst>
          </p:cNvPr>
          <p:cNvSpPr txBox="1"/>
          <p:nvPr/>
        </p:nvSpPr>
        <p:spPr>
          <a:xfrm>
            <a:off x="625613" y="452059"/>
            <a:ext cx="688834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민성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: Level1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난이도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– DQN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경준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	 Level2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난이도 학습 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–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PPO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</a:t>
            </a:r>
            <a:endParaRPr lang="en-US" altLang="ko-KR" sz="2200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민성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남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):  Level3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난이도 학습 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SAC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</a:t>
            </a:r>
            <a:endParaRPr lang="en-US" altLang="ko-KR" sz="2200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2200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전체적인 구조도 및 코드는 아래와 같습니다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2200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E7479-6B6C-AC07-5EA7-E38006DD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1" y="2661533"/>
            <a:ext cx="4152459" cy="36826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DB01EC-41AA-3F67-3BEA-BC7337C1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112"/>
          <a:stretch/>
        </p:blipFill>
        <p:spPr>
          <a:xfrm>
            <a:off x="4618598" y="2661533"/>
            <a:ext cx="4253553" cy="3682622"/>
          </a:xfrm>
          <a:prstGeom prst="rect">
            <a:avLst/>
          </a:prstGeom>
        </p:spPr>
      </p:pic>
      <p:sp>
        <p:nvSpPr>
          <p:cNvPr id="2" name="&quot;허용 안 됨&quot; 기호 1">
            <a:extLst>
              <a:ext uri="{FF2B5EF4-FFF2-40B4-BE49-F238E27FC236}">
                <a16:creationId xmlns:a16="http://schemas.microsoft.com/office/drawing/2014/main" id="{EDF6C507-AB02-47D8-A8E6-427D2C2B8C83}"/>
              </a:ext>
            </a:extLst>
          </p:cNvPr>
          <p:cNvSpPr/>
          <p:nvPr/>
        </p:nvSpPr>
        <p:spPr>
          <a:xfrm>
            <a:off x="1377610" y="77103"/>
            <a:ext cx="2434603" cy="2434603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1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9E9FB5-6580-4486-BEDB-45FFBCB0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30" y="542137"/>
            <a:ext cx="5150109" cy="5830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5F620F-C18D-4684-9C4E-5B790608D683}"/>
              </a:ext>
            </a:extLst>
          </p:cNvPr>
          <p:cNvSpPr txBox="1"/>
          <p:nvPr/>
        </p:nvSpPr>
        <p:spPr>
          <a:xfrm>
            <a:off x="491491" y="636160"/>
            <a:ext cx="68883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강화학습 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DQN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파라미터 및 학습 보상 조정으로</a:t>
            </a:r>
            <a:b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Level 1  -&gt;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전진 시 모델에 보상 부여</a:t>
            </a:r>
            <a:b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Level 2  -&gt;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전진 보상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충돌 </a:t>
            </a:r>
            <a:r>
              <a:rPr lang="ko-KR" altLang="en-US" sz="2200" spc="-15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패널티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부여</a:t>
            </a:r>
            <a:endParaRPr lang="en-US" altLang="ko-KR" sz="2200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Level 3 -&gt;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전진 보상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충돌 </a:t>
            </a:r>
            <a:r>
              <a:rPr lang="ko-KR" altLang="en-US" sz="2200" spc="-15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패널티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200" spc="-15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감가속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보상 및 </a:t>
            </a:r>
            <a:r>
              <a:rPr lang="ko-KR" altLang="en-US" sz="2200" spc="-15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패널티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부여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sz="2200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394435-EDD3-118A-1DB4-84CCE4312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1" y="2661533"/>
            <a:ext cx="4152459" cy="36826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853C19-7272-C429-CC4A-8DC37884D4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112"/>
          <a:stretch/>
        </p:blipFill>
        <p:spPr>
          <a:xfrm>
            <a:off x="4618598" y="2661533"/>
            <a:ext cx="4253553" cy="36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6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A1C1D0BB-B0BB-4C43-A187-34582BF6F42F}"/>
              </a:ext>
            </a:extLst>
          </p:cNvPr>
          <p:cNvSpPr txBox="1">
            <a:spLocks/>
          </p:cNvSpPr>
          <p:nvPr/>
        </p:nvSpPr>
        <p:spPr>
          <a:xfrm>
            <a:off x="450282" y="784904"/>
            <a:ext cx="11291436" cy="55117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Level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episode 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총 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1000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 반복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decay 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감쇠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500 (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 부족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0" indent="0" algn="ctr">
              <a:buNone/>
            </a:pP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트랙에 거의 부딪히지 않음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BUT </a:t>
            </a:r>
            <a:r>
              <a:rPr lang="ko-KR" altLang="en-US" b="1" spc="-15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감가속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발판 구분 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Level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episode 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총 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2000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 반복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decay 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감쇠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1600</a:t>
            </a:r>
          </a:p>
          <a:p>
            <a:pPr marL="0" indent="0" algn="ctr">
              <a:buNone/>
            </a:pP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전진만 하면 보상을 주기 때문에 트랙에 부딪히며 이동함</a:t>
            </a:r>
            <a:endParaRPr lang="en-US" altLang="ko-KR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Level 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episode 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총 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1000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 반복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decay 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감쇠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1600</a:t>
            </a:r>
          </a:p>
          <a:p>
            <a:pPr marL="0" indent="0" algn="ctr">
              <a:buNone/>
            </a:pP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트랙에 거의 부딪히지 않음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AND </a:t>
            </a:r>
            <a:r>
              <a:rPr lang="ko-KR" altLang="en-US" b="1" spc="-15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감가속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발판 구분 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O,</a:t>
            </a:r>
          </a:p>
          <a:p>
            <a:pPr marL="0" indent="0" algn="ctr">
              <a:buNone/>
            </a:pP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또한 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Level 2</a:t>
            </a:r>
            <a:r>
              <a:rPr lang="ko-KR" altLang="en-US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보다 지능이 향상됨</a:t>
            </a:r>
            <a:r>
              <a:rPr lang="en-US" altLang="ko-KR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25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A1C1D0BB-B0BB-4C43-A187-34582BF6F42F}"/>
              </a:ext>
            </a:extLst>
          </p:cNvPr>
          <p:cNvSpPr txBox="1">
            <a:spLocks/>
          </p:cNvSpPr>
          <p:nvPr/>
        </p:nvSpPr>
        <p:spPr>
          <a:xfrm>
            <a:off x="450282" y="506816"/>
            <a:ext cx="11291436" cy="408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8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코드 설명</a:t>
            </a:r>
            <a:r>
              <a:rPr lang="en-US" altLang="ko-KR" sz="48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66767A-90D9-52AB-6A59-0495D9F0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76" y="1682265"/>
            <a:ext cx="3300070" cy="3692313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F4A7E73-9422-FE82-A8F9-F3A9D42F5101}"/>
              </a:ext>
            </a:extLst>
          </p:cNvPr>
          <p:cNvSpPr txBox="1">
            <a:spLocks/>
          </p:cNvSpPr>
          <p:nvPr/>
        </p:nvSpPr>
        <p:spPr>
          <a:xfrm>
            <a:off x="379370" y="5482154"/>
            <a:ext cx="4307550" cy="8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spc="-15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Main.py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CEA64-4255-2EA3-C8A8-CE5AF4BD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200" y="1670155"/>
            <a:ext cx="3283051" cy="3718878"/>
          </a:xfrm>
          <a:prstGeom prst="rect">
            <a:avLst/>
          </a:prstGeom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D74F0E2D-606E-DF3D-5A8A-E3DCFC0EB907}"/>
              </a:ext>
            </a:extLst>
          </p:cNvPr>
          <p:cNvSpPr txBox="1">
            <a:spLocks/>
          </p:cNvSpPr>
          <p:nvPr/>
        </p:nvSpPr>
        <p:spPr>
          <a:xfrm>
            <a:off x="3942224" y="5471280"/>
            <a:ext cx="4307550" cy="69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spc="-15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Cars.py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89D412-DC7D-B336-F1DF-DABE82B30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629" y="1670155"/>
            <a:ext cx="3032685" cy="3718878"/>
          </a:xfrm>
          <a:prstGeom prst="rect">
            <a:avLst/>
          </a:prstGeom>
        </p:spPr>
      </p:pic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C2B90B90-D923-63DE-CD0A-DCAF138ACD83}"/>
              </a:ext>
            </a:extLst>
          </p:cNvPr>
          <p:cNvSpPr txBox="1">
            <a:spLocks/>
          </p:cNvSpPr>
          <p:nvPr/>
        </p:nvSpPr>
        <p:spPr>
          <a:xfrm>
            <a:off x="7391196" y="5439206"/>
            <a:ext cx="4307550" cy="69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spc="-15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dpn_agent.py</a:t>
            </a:r>
          </a:p>
        </p:txBody>
      </p:sp>
    </p:spTree>
    <p:extLst>
      <p:ext uri="{BB962C8B-B14F-4D97-AF65-F5344CB8AC3E}">
        <p14:creationId xmlns:p14="http://schemas.microsoft.com/office/powerpoint/2010/main" val="349551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1BE770-6581-848D-2502-F47622CF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2" y="1870445"/>
            <a:ext cx="2920215" cy="3405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4B6DAF-6B5A-7370-F227-412DC433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435"/>
          <a:stretch/>
        </p:blipFill>
        <p:spPr>
          <a:xfrm>
            <a:off x="3475787" y="2229157"/>
            <a:ext cx="2483032" cy="2446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386C15-0D1F-B08D-CD60-6D0EABB2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080" y="1870444"/>
            <a:ext cx="2753552" cy="3384169"/>
          </a:xfrm>
          <a:prstGeom prst="rect">
            <a:avLst/>
          </a:prstGeom>
        </p:spPr>
      </p:pic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A29D5FD8-79F8-ECA5-51EC-DE65CC628E3E}"/>
              </a:ext>
            </a:extLst>
          </p:cNvPr>
          <p:cNvSpPr txBox="1">
            <a:spLocks/>
          </p:cNvSpPr>
          <p:nvPr/>
        </p:nvSpPr>
        <p:spPr>
          <a:xfrm>
            <a:off x="450282" y="506816"/>
            <a:ext cx="11291436" cy="408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8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코드 설명</a:t>
            </a:r>
            <a:r>
              <a:rPr lang="en-US" altLang="ko-KR" sz="48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!!</a:t>
            </a:r>
          </a:p>
        </p:txBody>
      </p: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64A937E3-FC39-1289-AEA9-9F724866D74C}"/>
              </a:ext>
            </a:extLst>
          </p:cNvPr>
          <p:cNvSpPr txBox="1">
            <a:spLocks/>
          </p:cNvSpPr>
          <p:nvPr/>
        </p:nvSpPr>
        <p:spPr>
          <a:xfrm>
            <a:off x="-371896" y="5366140"/>
            <a:ext cx="4307550" cy="49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spc="-15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racing_env.py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D910A6DD-3839-35C5-03DE-107DB85E4A8C}"/>
              </a:ext>
            </a:extLst>
          </p:cNvPr>
          <p:cNvSpPr txBox="1">
            <a:spLocks/>
          </p:cNvSpPr>
          <p:nvPr/>
        </p:nvSpPr>
        <p:spPr>
          <a:xfrm>
            <a:off x="2563528" y="4763964"/>
            <a:ext cx="4307550" cy="49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spc="-15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setting.py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AA4C92E-117D-BADD-5DD8-343ED15F0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29157"/>
            <a:ext cx="2555448" cy="2446877"/>
          </a:xfrm>
          <a:prstGeom prst="rect">
            <a:avLst/>
          </a:prstGeom>
        </p:spPr>
      </p:pic>
      <p:sp>
        <p:nvSpPr>
          <p:cNvPr id="18" name="내용 개체 틀 6">
            <a:extLst>
              <a:ext uri="{FF2B5EF4-FFF2-40B4-BE49-F238E27FC236}">
                <a16:creationId xmlns:a16="http://schemas.microsoft.com/office/drawing/2014/main" id="{BF7C024D-BB46-DF7E-C5F5-DA62FCA07BED}"/>
              </a:ext>
            </a:extLst>
          </p:cNvPr>
          <p:cNvSpPr txBox="1">
            <a:spLocks/>
          </p:cNvSpPr>
          <p:nvPr/>
        </p:nvSpPr>
        <p:spPr>
          <a:xfrm>
            <a:off x="5219949" y="4742366"/>
            <a:ext cx="4307550" cy="49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spc="-15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test_dpn.py</a:t>
            </a:r>
          </a:p>
        </p:txBody>
      </p:sp>
      <p:sp>
        <p:nvSpPr>
          <p:cNvPr id="19" name="내용 개체 틀 6">
            <a:extLst>
              <a:ext uri="{FF2B5EF4-FFF2-40B4-BE49-F238E27FC236}">
                <a16:creationId xmlns:a16="http://schemas.microsoft.com/office/drawing/2014/main" id="{336CE0B5-0CEA-97BC-F18E-146823BFF27F}"/>
              </a:ext>
            </a:extLst>
          </p:cNvPr>
          <p:cNvSpPr txBox="1">
            <a:spLocks/>
          </p:cNvSpPr>
          <p:nvPr/>
        </p:nvSpPr>
        <p:spPr>
          <a:xfrm>
            <a:off x="8128081" y="5322668"/>
            <a:ext cx="4307550" cy="49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spc="-15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train_dpn.py</a:t>
            </a:r>
          </a:p>
        </p:txBody>
      </p:sp>
    </p:spTree>
    <p:extLst>
      <p:ext uri="{BB962C8B-B14F-4D97-AF65-F5344CB8AC3E}">
        <p14:creationId xmlns:p14="http://schemas.microsoft.com/office/powerpoint/2010/main" val="1119236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270</Words>
  <Application>Microsoft Office PowerPoint</Application>
  <PresentationFormat>와이드스크린</PresentationFormat>
  <Paragraphs>43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Pretendard ExtraLight</vt:lpstr>
      <vt:lpstr>Pretendard Light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</dc:creator>
  <cp:lastModifiedBy>jun</cp:lastModifiedBy>
  <cp:revision>12</cp:revision>
  <dcterms:created xsi:type="dcterms:W3CDTF">2025-01-21T19:21:24Z</dcterms:created>
  <dcterms:modified xsi:type="dcterms:W3CDTF">2025-01-21T20:47:18Z</dcterms:modified>
</cp:coreProperties>
</file>